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99"/>
    <a:srgbClr val="FF00FF"/>
    <a:srgbClr val="00FF00"/>
    <a:srgbClr val="00CCFF"/>
    <a:srgbClr val="FFCCFF"/>
    <a:srgbClr val="66FF99"/>
    <a:srgbClr val="00FFCC"/>
    <a:srgbClr val="FF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660"/>
  </p:normalViewPr>
  <p:slideViewPr>
    <p:cSldViewPr>
      <p:cViewPr varScale="1">
        <p:scale>
          <a:sx n="108" d="100"/>
          <a:sy n="108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678D47C8-7C81-48B2-93C3-564FB6D98CE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6CD2FAC8-2AEA-4D84-84D4-DDFDF21F4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928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97D46771-4F37-4E82-A4CB-1ABDF9757B7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053" y="4686459"/>
            <a:ext cx="5387658" cy="4440555"/>
          </a:xfrm>
          <a:prstGeom prst="rect">
            <a:avLst/>
          </a:prstGeom>
        </p:spPr>
        <p:txBody>
          <a:bodyPr vert="horz" lIns="91367" tIns="45683" rIns="91367" bIns="4568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928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795B6FDD-5286-457E-9D5A-C538FF69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44E17-0C98-459F-BE41-CF4F50D5E22B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47A4A-EFF5-40B0-8192-061E795294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E24B8-9AEC-4224-BBB9-AEC48FA924A6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6A4CF-28E8-4580-855C-5555C5DC09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FC49EA-BED9-488C-B197-CDBB0ADCFB50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74E38-70AD-415B-A651-C9BF619A5D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FF0B7-3949-4D55-A1BE-621136B72A87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E9C1A-BD95-438F-9EFB-F113E8A09E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8497-BA94-4698-B412-F10CE4B41BE2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36235-A45F-4DF7-87C4-A2FCB043D7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36B4E-9583-465B-AE36-A1FD01030A97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8FBC7-3C6D-4568-8A17-2D7D5E7B6A6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5BA09-94B3-44C1-BF81-FDD81ED69088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503B-7196-42A2-A5F6-500AEC7A7D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9B25-71F8-482A-9FE6-A8F51D3A9B5D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1C1B3-5D63-4D3D-A197-5C50DC68EE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3B8D0-E383-4E74-914D-608CCC23E98B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27E26-92BC-49CB-A8DA-746DFBF85E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97152-077A-4877-B675-5EA3BFCDB1BF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A096D-214A-435E-9A4B-2FBC554078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0F0BC-A4F1-4AF0-AB53-77240E95CCF7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1A96-814D-4CA5-B67C-D51230B23B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 bright="-24000" contras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53AC4C-1C48-4F7B-80D1-CA546BD960F0}" type="datetimeFigureOut">
              <a:rPr lang="ru-RU" smtClean="0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3600F4-D557-4637-8619-14EEB09348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место: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Пытляк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Юлия Валерьевна, 19 лет, студент 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Полесский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государственный университет». Плакат «Мир, который мы творим». 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D:\мои документы\Акции\1 декабря\2021 1 декабря\Конкурс рисунков\Конкурс рисунка Опасность СПИД 2021\1 место Мир, который мы твори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600400" cy="4789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Шарко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Диана Викторовна, 17 лет, учащаяся УО «Брестский государственный медицинский колледж». Плакат «Опасность - СПИД».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D:\мои документы\Акции\1 декабря\2021 1 декабря\Конкурс рисунков\Конкурс рисунка Опасность СПИД 2021\Опасность - СПИ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1484784"/>
            <a:ext cx="6835673" cy="4708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Кононович Алеся, 16 лет, Антонович Анастасия, 16 лет, учащиеся 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государственный профессионально-технический колледж легкой промышленности». Плакат. Компьютерная графика «Собери свое будущее»  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D:\мои документы\Акции\1 декабря\2021 1 декабря\Конкурс рисунков\Конкурс рисунка Опасность СПИД 2021\Собери свое будуще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416677"/>
            <a:ext cx="3816424" cy="544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Евсеев Леонид Александрович, 16 лет, учащийся 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государственный аграрно-технический колледж имени А.Е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Клещёва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Плакат «ВИЧ все равно кто ты».</a:t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D:\мои документы\Акции\1 декабря\2021 1 декабря\Конкурс рисунков\Конкурс рисунка Опасность СПИД 2021\ВИЧ все равно кто т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32397" cy="5025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Группа Л-3 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Столинский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государственный аграрно-экономический колледж». Плакат «будь победителем»</a:t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D:\мои документы\Акции\1 декабря\2021 1 декабря\Конкурс рисунков\Конкурс рисунка Опасность СПИД 2021\Будь победителе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88832" cy="5549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Свентецкая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Ариадна Викторовна, 14 лет, Тимощук Анна Александровна 14 лет, учащиеся ГУО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Остромичская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средняя школа» Кобринского района. Плакат «Мы вместе против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 </a:t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D:\мои документы\Акции\1 декабря\2021 1 декабря\Конкурс рисунков\Конкурс рисунка Опасность СПИД 2021\Мы вместе против СПИД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4024250" cy="5419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Жукович Екатерина Дмитриевна, 15 лет, учащаяся ГУО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Белоозерская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детская школа искусств». Плакат «Думай о будущем».</a:t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D:\мои документы\Акции\1 декабря\2021 1 декабря\Конкурс рисунков\Конкурс рисунка Опасность СПИД 2021\Думай о будуще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646136" cy="4961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Степанюк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Анна, 14 лет, учащаяся ГУО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Дрогичинская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детская школа искусств». Плакат «Ты творец своей судьбы»</a:t>
            </a:r>
            <a:br>
              <a:rPr lang="ru-RU" dirty="0"/>
            </a:br>
            <a:endParaRPr lang="ru-RU" dirty="0"/>
          </a:p>
        </p:txBody>
      </p:sp>
      <p:pic>
        <p:nvPicPr>
          <p:cNvPr id="29698" name="Picture 2" descr="D:\мои документы\Акции\1 декабря\2021 1 декабря\Конкурс рисунков\Конкурс рисунка Опасность СПИД 2021\Ты творец своей судьб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816424" cy="5458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Лончук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Дарья Андреевна, 17 лет, учащаяся ГУО «Средняя школа № 17 г. Бреста». Плакат «Здоровая семья против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 descr="D:\мои документы\Акции\1 декабря\2021 1 декабря\Конкурс рисунков\Конкурс рисунка Опасность СПИД 2021\Здоровая семья против СПИД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779912" cy="5277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Плешко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Анна Руслановна, 15 лет, учащаяся ГУО «Средняя школа № 14 г. Пинска». Плакат «ВИЧ статус не приговор».</a:t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 descr="D:\мои документы\Акции\1 декабря\2021 1 декабря\Конкурс рисунков\Конкурс рисунка Опасность СПИД 2021\ВИЧ статус не пригово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6676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Шибук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Анастасия Анатольевна, 16 лет, учащаяся ГУО «Средняя школа д.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Остромечево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Брестского района. Плакат «Третий лишний».</a:t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 descr="D:\мои документы\Акции\1 декабря\2021 1 декабря\Конкурс рисунков\Конкурс рисунка Опасность СПИД 2021\Третий лишни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216155" cy="444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место: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Черноокая Оксана Андреевна, 18 лет, учащаяся УО «Брестский государственный колледж сферы обслуживания». Плакат «Выбор за тобой».</a:t>
            </a:r>
            <a:br>
              <a:rPr lang="ru-RU" sz="2000" dirty="0"/>
            </a:br>
            <a:br>
              <a:rPr lang="ru-RU" dirty="0"/>
            </a:br>
            <a:endParaRPr lang="ru-RU" dirty="0"/>
          </a:p>
        </p:txBody>
      </p:sp>
      <p:pic>
        <p:nvPicPr>
          <p:cNvPr id="2050" name="Picture 2" descr="D:\мои документы\Акции\1 декабря\2021 1 декабря\Конкурс рисунков\Конкурс рисунка Опасность СПИД 2021\2 место Выбор за тобо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51691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Дымар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Полина Олеговна, 15 лет,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Кирилко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Александр Александрович, 16 лет,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Морецкая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Дарья Витальевна, 16 лет, учащиеся ГУО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Купятичская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средняя школа»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Пинского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района. Плакат «Выбор вслепую опасен» стиль кубизм.</a:t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D:\мои документы\Акции\1 декабря\2021 1 декабря\Конкурс рисунков\Конкурс рисунка Опасность СПИД 2021\Выбор вслепую опасен» стиль кубиз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120680" cy="4371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Дычко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Анна Евгеньевна, 11 лет, учащаяся ГУО «Средняя школа № 1 г. Ивацевичи». Плакат «Скажи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СПИДу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нет».</a:t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D:\мои документы\Акции\1 декабря\2021 1 декабря\Конкурс рисунков\Конкурс рисунка Опасность СПИД 2021\Скажи СПИДу не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86189"/>
            <a:ext cx="6912768" cy="5023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Бондарева Анастасия, 13 лет, учащаяся ГУО «Средняя школа № 3 р.п. Речица»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Столинского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района. Плакат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СПИДу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нет».</a:t>
            </a:r>
            <a:br>
              <a:rPr lang="ru-RU" dirty="0"/>
            </a:br>
            <a:endParaRPr lang="ru-RU" dirty="0"/>
          </a:p>
        </p:txBody>
      </p:sp>
      <p:pic>
        <p:nvPicPr>
          <p:cNvPr id="21506" name="Picture 2" descr="D:\мои документы\Акции\1 декабря\2021 1 декабря\Конкурс рисунков\Конкурс рисунка Опасность СПИД 2021\СПИДу – не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20878"/>
            <a:ext cx="3888432" cy="5254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Швейкус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Любовь Сергеевна, 11 лет, учащаяся ГУО «Средняя школа № 1 д. Тельмы - 1» Брестского района. Плакат «Молодежь против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D:\мои документы\Акции\1 декабря\2021 1 декабря\Конкурс рисунков\Конкурс рисунка Опасность СПИД 2021\Молодежь против СПИД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340767"/>
            <a:ext cx="3528392" cy="4927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Ковальчук Марина Леонидовна, 16 лет, учащаяся ГУО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Стриговский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детский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сад-средняя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школа» Кобринского района. Плакат «Момент прозрения». </a:t>
            </a:r>
            <a:br>
              <a:rPr lang="ru-RU" dirty="0"/>
            </a:br>
            <a:endParaRPr lang="ru-RU" dirty="0"/>
          </a:p>
        </p:txBody>
      </p:sp>
      <p:pic>
        <p:nvPicPr>
          <p:cNvPr id="23554" name="Picture 2" descr="D:\мои документы\Акции\1 декабря\2021 1 декабря\Конкурс рисунков\Конкурс рисунка Опасность СПИД 2021\Момент прозрен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56749"/>
            <a:ext cx="7128792" cy="481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Колядко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Яна Владимировна, 15 лет,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Литвинчик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Екатерина Юрьевна, 15 лет, учащиеся ГУО «УПК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Тешевлянская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детский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сад-средняя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Барановичского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района». Плакат «Знать, чтобы жить!».</a:t>
            </a:r>
            <a:br>
              <a:rPr lang="ru-RU" dirty="0"/>
            </a:br>
            <a:endParaRPr lang="ru-RU" dirty="0"/>
          </a:p>
        </p:txBody>
      </p:sp>
      <p:pic>
        <p:nvPicPr>
          <p:cNvPr id="24578" name="Picture 2" descr="D:\мои документы\Акции\1 декабря\2021 1 декабря\Конкурс рисунков\Конкурс рисунка Опасность СПИД 2021\Знать, чтобы жить!»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37000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Пуховец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Екатерина Евгеньевна, 11 лет, учащаяся ГУО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Бездежская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детская школа искусств»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Дрогичинского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района. Плакат «За безопасность жизни».</a:t>
            </a:r>
            <a:br>
              <a:rPr lang="ru-RU" dirty="0"/>
            </a:br>
            <a:endParaRPr lang="ru-RU" dirty="0"/>
          </a:p>
        </p:txBody>
      </p:sp>
      <p:pic>
        <p:nvPicPr>
          <p:cNvPr id="25602" name="Picture 2" descr="D:\мои документы\Акции\1 декабря\2021 1 декабря\Конкурс рисунков\Конкурс рисунка Опасность СПИД 2021\За безопасность жизн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384376" cy="5109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Ботвинко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Ангелина Дмитриевна, 15 лет, учащаяся ГУО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Давид-Городокская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детская школа искусств»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Столинского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района. Плакат «Выбор за тобой».</a:t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 descr="D:\мои документы\Акции\1 декабря\2021 1 декабря\Конкурс рисунков\Конкурс рисунка Опасность СПИД 2021\Выбор за тобо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297292"/>
            <a:ext cx="3672408" cy="5169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Драган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Иван, 15 лет, учащийся ГУО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Тельмовская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детская школа искусств» Брестского района. Плакат «Думай».</a:t>
            </a:r>
            <a:br>
              <a:rPr lang="ru-RU" dirty="0"/>
            </a:br>
            <a:endParaRPr lang="ru-RU" dirty="0"/>
          </a:p>
        </p:txBody>
      </p:sp>
      <p:pic>
        <p:nvPicPr>
          <p:cNvPr id="30722" name="Picture 2" descr="D:\мои документы\Акции\1 декабря\2021 1 декабря\Конкурс рисунков\Конкурс рисунка Опасность СПИД 2021\конкурс рисунка 2021 победители 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02848"/>
            <a:ext cx="3744416" cy="5372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Янковская Виктория, 8 лет, учащаяся ГУО «Центр детского творчества г. Лунинца». Плакат «Крепкая семья – лучшая защита от ВИЧ».</a:t>
            </a:r>
            <a:br>
              <a:rPr lang="ru-RU" dirty="0"/>
            </a:br>
            <a:endParaRPr lang="ru-RU" dirty="0"/>
          </a:p>
        </p:txBody>
      </p:sp>
      <p:pic>
        <p:nvPicPr>
          <p:cNvPr id="27650" name="Picture 2" descr="D:\мои документы\Акции\1 декабря\2021 1 декабря\Конкурс рисунков\Конкурс рисунка Опасность СПИД 2021\Крепкая семья – лучшая защита от ВИ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816424" cy="5455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3 место: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Омельянчук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Мария Александровна, 20 лет, мастер народного творчества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Дивинского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Дома ремесел ГУК «Кобринская районная клубная система» Плакат. Компьютерная графика «СПИД очерчивает жизнь».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Акции\1 декабря\2021 1 декабря\Конкурс рисунков\Конкурс рисунка Опасность СПИД 2021\3 место СПИД очерчивает жизн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53111"/>
            <a:ext cx="3312368" cy="5004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Свистунов Даниил Валерьевич, 14 лет, учащийся учреждения дополнительного образования детей и молодежи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Малоритская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государственная детская школа искусств». Плакат «Не попади в сеть».</a:t>
            </a:r>
            <a:br>
              <a:rPr lang="ru-RU" dirty="0"/>
            </a:br>
            <a:endParaRPr lang="ru-RU" dirty="0"/>
          </a:p>
        </p:txBody>
      </p:sp>
      <p:pic>
        <p:nvPicPr>
          <p:cNvPr id="28674" name="Picture 2" descr="D:\мои документы\Акции\1 декабря\2021 1 декабря\Конкурс рисунков\Конкурс рисунка Опасность СПИД 2021\Не попади в сет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408712" cy="4495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место: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Сендер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Кирилл Олегович, 14 лет, учащийся ГУО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Малоритская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государственная детская школа искусств». Плакат «Мы против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D:\мои документы\Акции\1 декабря\2021 1 декабря\Конкурс рисунков\Конкурс рисунка Опасность СПИД 2021\1 место Мы против СПИД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50641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место: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Бойко Анастасия, , 14 лет,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Лищук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Кристина, 14 лет, учащиеся ГУО «Средняя школа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г.п.Домачево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Брестского района. Плакат «Сям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ья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вернасць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лепшая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ахова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хваробы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D:\мои документы\Акции\1 декабря\2021 1 декабря\Конкурс рисунков\Конкурс рисунка Опасность СПИД 2021\2 место Сям ья i вернасць – лепшая ахова ад хвароб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613748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 место: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Курачинская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Злата Александровна, 12 лет, учащаяся ГУО «Детская школа искусств им. Г.Р.Ширмы г. Пружаны». Плакат «Рука помощи людям живущим с ВИЧ».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D:\мои документы\Акции\1 декабря\2021 1 декабря\Конкурс рисунков\Конкурс рисунка Опасность СПИД 2021\3 место Рука помощи людям живущим с ВИ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257303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Василюк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Ксения Александровна, 17 лет, учащаяся УО «Брестский государственный колледж сферы обслуживания». Плакат «Я тоже человек».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D:\мои документы\Акции\1 декабря\2021 1 декабря\Конкурс рисунков\Конкурс рисунка Опасность СПИД 2021\Я тоже челове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994297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Гордейчик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Валерия Вадимовна, 18 лет, учащаяся УО «Кобринский государственный политехнический колледж». Плакат «Не останься равнодушным». 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D:\мои документы\Акции\1 декабря\2021 1 декабря\Конкурс рисунков\Конкурс рисунка Опасность СПИД 2021\Не останься равнодушны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488913" cy="5054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Решетская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Анна Михайловна, 43 года, учащаяся УО «Кобринский государственный политехнический колледж». Плакат «Не попадись».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D:\мои документы\Акции\1 декабря\2021 1 декабря\Конкурс рисунков\Конкурс рисунка Опасность СПИД 2021\Не попадис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260599"/>
            <a:ext cx="3730005" cy="559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4733</TotalTime>
  <Words>847</Words>
  <Application>Microsoft Office PowerPoint</Application>
  <PresentationFormat>Экран (4:3)</PresentationFormat>
  <Paragraphs>30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  1 место: Пытляк Юлия Валерьевна, 19 лет, студент УО «Полесский государственный университет». Плакат «Мир, который мы творим».   </vt:lpstr>
      <vt:lpstr>   2 место: Черноокая Оксана Андреевна, 18 лет, учащаяся УО «Брестский государственный колледж сферы обслуживания». Плакат «Выбор за тобой».  </vt:lpstr>
      <vt:lpstr> 3 место:  Омельянчук Мария Александровна, 20 лет, мастер народного творчества Дивинского Дома ремесел ГУК «Кобринская районная клубная система» Плакат. Компьютерная графика «СПИД очерчивает жизнь». </vt:lpstr>
      <vt:lpstr> 1 место: Сендер Кирилл Олегович, 14 лет, учащийся ГУО «Малоритская государственная детская школа искусств». Плакат «Мы против СПИДа». </vt:lpstr>
      <vt:lpstr> 2 место: Бойко Анастасия, , 14 лет, Лищук Кристина, 14 лет, учащиеся ГУО «Средняя школа г.п.Домачево» Брестского района. Плакат «Сям ья i вернасць – лепшая ахова ад хваробы». </vt:lpstr>
      <vt:lpstr> 3 место:  Курачинская Злата Александровна, 12 лет, учащаяся ГУО «Детская школа искусств им. Г.Р.Ширмы г. Пружаны». Плакат «Рука помощи людям живущим с ВИЧ». </vt:lpstr>
      <vt:lpstr> Василюк Ксения Александровна, 17 лет, учащаяся УО «Брестский государственный колледж сферы обслуживания». Плакат «Я тоже человек». </vt:lpstr>
      <vt:lpstr> Гордейчик Валерия Вадимовна, 18 лет, учащаяся УО «Кобринский государственный политехнический колледж». Плакат «Не останься равнодушным».  </vt:lpstr>
      <vt:lpstr> Решетская Анна Михайловна, 43 года, учащаяся УО «Кобринский государственный политехнический колледж». Плакат «Не попадись». </vt:lpstr>
      <vt:lpstr> Шарко Диана Викторовна, 17 лет, учащаяся УО «Брестский государственный медицинский колледж». Плакат «Опасность - СПИД». </vt:lpstr>
      <vt:lpstr> Кононович Алеся, 16 лет, Антонович Анастасия, 16 лет, учащиеся УО «Пинский государственный профессионально-технический колледж легкой промышленности». Плакат. Компьютерная графика «Собери свое будущее»   </vt:lpstr>
      <vt:lpstr> Евсеев Леонид Александрович, 16 лет, учащийся УО «Пинский государственный аграрно-технический колледж имени А.Е Клещёва». Плакат «ВИЧ все равно кто ты». </vt:lpstr>
      <vt:lpstr>Группа Л-3 УО «Столинский государственный аграрно-экономический колледж». Плакат «будь победителем» </vt:lpstr>
      <vt:lpstr>Свентецкая Ариадна Викторовна, 14 лет, Тимощук Анна Александровна 14 лет, учащиеся ГУО «Остромичская средняя школа» Кобринского района. Плакат «Мы вместе против СПИДа».   </vt:lpstr>
      <vt:lpstr> Жукович Екатерина Дмитриевна, 15 лет, учащаяся ГУО «Белоозерская детская школа искусств». Плакат «Думай о будущем». </vt:lpstr>
      <vt:lpstr>Степанюк Анна, 14 лет, учащаяся ГУО «Дрогичинская детская школа искусств». Плакат «Ты творец своей судьбы» </vt:lpstr>
      <vt:lpstr>Лончук Дарья Андреевна, 17 лет, учащаяся ГУО «Средняя школа № 17 г. Бреста». Плакат «Здоровая семья против СПИДа».  </vt:lpstr>
      <vt:lpstr>Плешко Анна Руслановна, 15 лет, учащаяся ГУО «Средняя школа № 14 г. Пинска». Плакат «ВИЧ статус не приговор». </vt:lpstr>
      <vt:lpstr> Шибук Анастасия Анатольевна, 16 лет, учащаяся ГУО «Средняя школа д. Остромечево» Брестского района. Плакат «Третий лишний». </vt:lpstr>
      <vt:lpstr> Дымар Полина Олеговна, 15 лет, Кирилко Александр Александрович, 16 лет, Морецкая Дарья Витальевна, 16 лет, учащиеся ГУО «Купятичская средняя школа» Пинского района. Плакат «Выбор вслепую опасен» стиль кубизм. </vt:lpstr>
      <vt:lpstr>Дычко Анна Евгеньевна, 11 лет, учащаяся ГУО «Средняя школа № 1 г. Ивацевичи». Плакат «Скажи СПИДу нет». </vt:lpstr>
      <vt:lpstr>Бондарева Анастасия, 13 лет, учащаяся ГУО «Средняя школа № 3 р.п. Речица» Столинского района. Плакат «СПИДу – нет». </vt:lpstr>
      <vt:lpstr> Швейкус Любовь Сергеевна, 11 лет, учащаяся ГУО «Средняя школа № 1 д. Тельмы - 1» Брестского района. Плакат «Молодежь против СПИДа». </vt:lpstr>
      <vt:lpstr>Ковальчук Марина Леонидовна, 16 лет, учащаяся ГУО «Стриговский детский сад-средняя школа» Кобринского района. Плакат «Момент прозрения».  </vt:lpstr>
      <vt:lpstr> Колядко Яна Владимировна, 15 лет, Литвинчик Екатерина Юрьевна, 15 лет, учащиеся ГУО «УПК Тешевлянская детский сад-средняя школа Барановичского района». Плакат «Знать, чтобы жить!». </vt:lpstr>
      <vt:lpstr>Пуховец Екатерина Евгеньевна, 11 лет, учащаяся ГУО «Бездежская детская школа искусств» Дрогичинского района. Плакат «За безопасность жизни». </vt:lpstr>
      <vt:lpstr>Ботвинко Ангелина Дмитриевна, 15 лет, учащаяся ГУО «Давид-Городокская детская школа искусств» Столинского района. Плакат «Выбор за тобой». </vt:lpstr>
      <vt:lpstr>Драган Иван, 15 лет, учащийся ГУО «Тельмовская детская школа искусств» Брестского района. Плакат «Думай». </vt:lpstr>
      <vt:lpstr> Янковская Виктория, 8 лет, учащаяся ГУО «Центр детского творчества г. Лунинца». Плакат «Крепкая семья – лучшая защита от ВИЧ». </vt:lpstr>
      <vt:lpstr>  Свистунов Даниил Валерьевич, 14 лет, учащийся учреждения дополнительного образования детей и молодежи «Малоритская государственная детская школа искусств». Плакат «Не попади в сеть».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575</cp:revision>
  <dcterms:modified xsi:type="dcterms:W3CDTF">2021-12-22T05:30:35Z</dcterms:modified>
</cp:coreProperties>
</file>